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2" d="100"/>
          <a:sy n="202" d="100"/>
        </p:scale>
        <p:origin x="-72" y="22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B775-C61F-48D1-B147-583913B90D15}" type="datetimeFigureOut">
              <a:rPr lang="it-IT" smtClean="0"/>
              <a:pPr/>
              <a:t>11/03/2013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7028-71A9-4647-A146-2A013CF141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alessandra\Desktop\Collaborazioni\Lavoro enea\RSU\foto mensa\11marzo13\IMG_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089289" cy="2307432"/>
          </a:xfrm>
          <a:prstGeom prst="rect">
            <a:avLst/>
          </a:prstGeom>
          <a:noFill/>
        </p:spPr>
      </p:pic>
      <p:pic>
        <p:nvPicPr>
          <p:cNvPr id="1040" name="Picture 16" descr="C:\Users\alessandra\Desktop\Collaborazioni\Lavoro enea\RSU\foto mensa\11marzo13\IMG_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50568"/>
            <a:ext cx="3089289" cy="2307432"/>
          </a:xfrm>
          <a:prstGeom prst="rect">
            <a:avLst/>
          </a:prstGeom>
          <a:noFill/>
        </p:spPr>
      </p:pic>
      <p:pic>
        <p:nvPicPr>
          <p:cNvPr id="1041" name="Picture 17" descr="C:\Users\alessandra\Desktop\Collaborazioni\Lavoro enea\RSU\foto mensa\11marzo13\IMG_0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348880"/>
            <a:ext cx="3089289" cy="2307432"/>
          </a:xfrm>
          <a:prstGeom prst="rect">
            <a:avLst/>
          </a:prstGeom>
          <a:noFill/>
        </p:spPr>
      </p:pic>
      <p:pic>
        <p:nvPicPr>
          <p:cNvPr id="1042" name="Picture 18" descr="C:\Users\alessandra\Desktop\Collaborazioni\Lavoro enea\RSU\foto mensa\11marzo13\IMG_0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348880"/>
            <a:ext cx="3089289" cy="2307432"/>
          </a:xfrm>
          <a:prstGeom prst="rect">
            <a:avLst/>
          </a:prstGeom>
          <a:noFill/>
        </p:spPr>
      </p:pic>
      <p:pic>
        <p:nvPicPr>
          <p:cNvPr id="1043" name="Picture 19" descr="C:\Users\alessandra\Desktop\Collaborazioni\Lavoro enea\RSU\foto mensa\11marzo13\IMG_07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0"/>
            <a:ext cx="3089289" cy="2307432"/>
          </a:xfrm>
          <a:prstGeom prst="rect">
            <a:avLst/>
          </a:prstGeom>
          <a:noFill/>
        </p:spPr>
      </p:pic>
      <p:pic>
        <p:nvPicPr>
          <p:cNvPr id="1044" name="Picture 20" descr="C:\Users\alessandra\Desktop\Collaborazioni\Lavoro enea\RSU\foto mensa\11marzo13\IMG_0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0"/>
            <a:ext cx="3089289" cy="2307432"/>
          </a:xfrm>
          <a:prstGeom prst="rect">
            <a:avLst/>
          </a:prstGeom>
          <a:noFill/>
        </p:spPr>
      </p:pic>
      <p:pic>
        <p:nvPicPr>
          <p:cNvPr id="1045" name="Picture 21" descr="C:\Users\alessandra\Desktop\Collaborazioni\Lavoro enea\RSU\foto mensa\11marzo13\IMG_07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-211416" y="390929"/>
            <a:ext cx="3089289" cy="230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C:\Users\alessandra\Desktop\Collaborazioni\Lavoro enea\RSU\foto mensa\11marzo13\IMG_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3089289" cy="2307432"/>
          </a:xfrm>
          <a:prstGeom prst="rect">
            <a:avLst/>
          </a:prstGeom>
          <a:noFill/>
        </p:spPr>
      </p:pic>
      <p:pic>
        <p:nvPicPr>
          <p:cNvPr id="5" name="Picture 29" descr="C:\Users\alessandra\Desktop\Collaborazioni\Lavoro enea\RSU\foto mensa\11marzo13\IMG_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3089289" cy="2307432"/>
          </a:xfrm>
          <a:prstGeom prst="rect">
            <a:avLst/>
          </a:prstGeom>
          <a:noFill/>
        </p:spPr>
      </p:pic>
      <p:pic>
        <p:nvPicPr>
          <p:cNvPr id="6" name="Picture 24" descr="C:\Users\alessandra\Desktop\Collaborazioni\Lavoro enea\RSU\foto mensa\11marzo13\IMG_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11" y="72008"/>
            <a:ext cx="3089289" cy="2307432"/>
          </a:xfrm>
          <a:prstGeom prst="rect">
            <a:avLst/>
          </a:prstGeom>
          <a:noFill/>
        </p:spPr>
      </p:pic>
      <p:pic>
        <p:nvPicPr>
          <p:cNvPr id="7" name="Picture 27" descr="C:\Users\alessandra\Desktop\Collaborazioni\Lavoro enea\RSU\foto mensa\11marzo13\IMG_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054711" y="2204864"/>
            <a:ext cx="3089289" cy="2307432"/>
          </a:xfrm>
          <a:prstGeom prst="rect">
            <a:avLst/>
          </a:prstGeom>
          <a:noFill/>
        </p:spPr>
      </p:pic>
      <p:pic>
        <p:nvPicPr>
          <p:cNvPr id="8" name="Picture 22" descr="C:\Users\alessandra\Desktop\Collaborazioni\Lavoro enea\RSU\foto mensa\11marzo13\IMG_0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-216024"/>
            <a:ext cx="3089289" cy="2307432"/>
          </a:xfrm>
          <a:prstGeom prst="rect">
            <a:avLst/>
          </a:prstGeom>
          <a:noFill/>
        </p:spPr>
      </p:pic>
      <p:pic>
        <p:nvPicPr>
          <p:cNvPr id="9" name="Picture 23" descr="C:\Users\alessandra\Desktop\Collaborazioni\Lavoro enea\RSU\foto mensa\11marzo13\IMG_07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-216024"/>
            <a:ext cx="3089289" cy="2307432"/>
          </a:xfrm>
          <a:prstGeom prst="rect">
            <a:avLst/>
          </a:prstGeom>
          <a:noFill/>
        </p:spPr>
      </p:pic>
      <p:pic>
        <p:nvPicPr>
          <p:cNvPr id="10" name="Picture 25" descr="C:\Users\alessandra\Desktop\Collaborazioni\Lavoro enea\RSU\foto mensa\11marzo13\IMG_07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988840"/>
            <a:ext cx="3089289" cy="2307432"/>
          </a:xfrm>
          <a:prstGeom prst="rect">
            <a:avLst/>
          </a:prstGeom>
          <a:noFill/>
        </p:spPr>
      </p:pic>
      <p:pic>
        <p:nvPicPr>
          <p:cNvPr id="11" name="Picture 26" descr="C:\Users\alessandra\Desktop\Collaborazioni\Lavoro enea\RSU\foto mensa\11marzo13\IMG_07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2060848"/>
            <a:ext cx="3089289" cy="2307432"/>
          </a:xfrm>
          <a:prstGeom prst="rect">
            <a:avLst/>
          </a:prstGeom>
          <a:noFill/>
        </p:spPr>
      </p:pic>
      <p:pic>
        <p:nvPicPr>
          <p:cNvPr id="12" name="Picture 10" descr="C:\Users\alessandra\Desktop\Collaborazioni\Lavoro enea\RSU\foto mensa\11marzo13\IMG_07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4365104"/>
            <a:ext cx="3089289" cy="230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lessandra\Desktop\Collaborazioni\Lavoro enea\RSU\foto mensa\11marzo13\IMG_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75656" y="2564904"/>
            <a:ext cx="3089289" cy="2307432"/>
          </a:xfrm>
          <a:prstGeom prst="rect">
            <a:avLst/>
          </a:prstGeom>
          <a:noFill/>
        </p:spPr>
      </p:pic>
      <p:pic>
        <p:nvPicPr>
          <p:cNvPr id="9" name="Picture 9" descr="C:\Users\alessandra\Desktop\Collaborazioni\Lavoro enea\RSU\foto mensa\11marzo13\IMG_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09065" y="2883825"/>
            <a:ext cx="3089289" cy="2307432"/>
          </a:xfrm>
          <a:prstGeom prst="rect">
            <a:avLst/>
          </a:prstGeom>
          <a:noFill/>
        </p:spPr>
      </p:pic>
      <p:pic>
        <p:nvPicPr>
          <p:cNvPr id="11" name="Picture 11" descr="C:\Users\alessandra\Desktop\Collaborazioni\Lavoro enea\RSU\foto mensa\11marzo13\IMG_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445640" y="2883825"/>
            <a:ext cx="3089289" cy="2307432"/>
          </a:xfrm>
          <a:prstGeom prst="rect">
            <a:avLst/>
          </a:prstGeom>
          <a:noFill/>
        </p:spPr>
      </p:pic>
      <p:pic>
        <p:nvPicPr>
          <p:cNvPr id="12" name="Picture 12" descr="C:\Users\alessandra\Desktop\Collaborazioni\Lavoro enea\RSU\foto mensa\11marzo13\IMG_0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711" y="188640"/>
            <a:ext cx="3089289" cy="2307432"/>
          </a:xfrm>
          <a:prstGeom prst="rect">
            <a:avLst/>
          </a:prstGeom>
          <a:noFill/>
        </p:spPr>
      </p:pic>
      <p:pic>
        <p:nvPicPr>
          <p:cNvPr id="13" name="Picture 13" descr="C:\Users\alessandra\Desktop\Collaborazioni\Lavoro enea\RSU\foto mensa\11marzo13\IMG_07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88640"/>
            <a:ext cx="3089289" cy="2307432"/>
          </a:xfrm>
          <a:prstGeom prst="rect">
            <a:avLst/>
          </a:prstGeom>
          <a:noFill/>
        </p:spPr>
      </p:pic>
      <p:pic>
        <p:nvPicPr>
          <p:cNvPr id="14" name="Picture 14" descr="C:\Users\alessandra\Desktop\Collaborazioni\Lavoro enea\RSU\foto mensa\11marzo13\IMG_07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3089289" cy="230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ssandra\Desktop\Collaborazioni\Lavoro enea\RSU\foto mensa\11marzo13\IMG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54711" y="2564904"/>
            <a:ext cx="3089289" cy="2307432"/>
          </a:xfrm>
          <a:prstGeom prst="rect">
            <a:avLst/>
          </a:prstGeom>
          <a:noFill/>
        </p:spPr>
      </p:pic>
      <p:pic>
        <p:nvPicPr>
          <p:cNvPr id="3" name="Picture 3" descr="C:\Users\alessandra\Desktop\Collaborazioni\Lavoro enea\RSU\foto mensa\11marzo13\IMG_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131840" y="2492896"/>
            <a:ext cx="3089289" cy="2307432"/>
          </a:xfrm>
          <a:prstGeom prst="rect">
            <a:avLst/>
          </a:prstGeom>
          <a:noFill/>
        </p:spPr>
      </p:pic>
      <p:pic>
        <p:nvPicPr>
          <p:cNvPr id="4" name="Picture 4" descr="C:\Users\alessandra\Desktop\Collaborazioni\Lavoro enea\RSU\foto mensa\11marzo13\IMG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11" y="260648"/>
            <a:ext cx="3089289" cy="2307432"/>
          </a:xfrm>
          <a:prstGeom prst="rect">
            <a:avLst/>
          </a:prstGeom>
          <a:noFill/>
        </p:spPr>
      </p:pic>
      <p:pic>
        <p:nvPicPr>
          <p:cNvPr id="5" name="Picture 5" descr="C:\Users\alessandra\Desktop\Collaborazioni\Lavoro enea\RSU\foto mensa\11marzo13\IMG_0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64904"/>
            <a:ext cx="3089289" cy="2307432"/>
          </a:xfrm>
          <a:prstGeom prst="rect">
            <a:avLst/>
          </a:prstGeom>
          <a:noFill/>
        </p:spPr>
      </p:pic>
      <p:pic>
        <p:nvPicPr>
          <p:cNvPr id="6" name="Picture 6" descr="C:\Users\alessandra\Desktop\Collaborazioni\Lavoro enea\RSU\foto mensa\11marzo13\IMG_07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3089289" cy="2307432"/>
          </a:xfrm>
          <a:prstGeom prst="rect">
            <a:avLst/>
          </a:prstGeom>
          <a:noFill/>
        </p:spPr>
      </p:pic>
      <p:pic>
        <p:nvPicPr>
          <p:cNvPr id="7" name="Picture 7" descr="C:\Users\alessandra\Desktop\Collaborazioni\Lavoro enea\RSU\foto mensa\11marzo13\IMG_07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79512" y="188640"/>
            <a:ext cx="3089289" cy="230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</dc:creator>
  <cp:lastModifiedBy>alessandra</cp:lastModifiedBy>
  <cp:revision>1</cp:revision>
  <dcterms:created xsi:type="dcterms:W3CDTF">2013-03-11T13:53:38Z</dcterms:created>
  <dcterms:modified xsi:type="dcterms:W3CDTF">2013-03-11T14:05:43Z</dcterms:modified>
</cp:coreProperties>
</file>